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1" r:id="rId1"/>
  </p:sldMasterIdLst>
  <p:notesMasterIdLst>
    <p:notesMasterId r:id="rId3"/>
  </p:notesMasterIdLst>
  <p:handoutMasterIdLst>
    <p:handoutMasterId r:id="rId4"/>
  </p:handoutMasterIdLst>
  <p:sldIdLst>
    <p:sldId id="599" r:id="rId2"/>
  </p:sldIdLst>
  <p:sldSz cx="6858000" cy="9906000" type="A4"/>
  <p:notesSz cx="6858000" cy="9144000"/>
  <p:embeddedFontLst>
    <p:embeddedFont>
      <p:font typeface="Constantia" panose="02030602050306030303" pitchFamily="18" charset="0"/>
      <p:regular r:id="rId5"/>
      <p:bold r:id="rId6"/>
      <p:italic r:id="rId7"/>
      <p:boldItalic r:id="rId8"/>
    </p:embeddedFont>
    <p:embeddedFont>
      <p:font typeface="나눔스퀘어_ac" panose="020B0600000101010101" pitchFamily="50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배달의민족 도현" panose="020B0600000101010101" pitchFamily="50" charset="-127"/>
      <p:regular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E5F1FF"/>
    <a:srgbClr val="E9FFE8"/>
    <a:srgbClr val="FAFAFA"/>
    <a:srgbClr val="FFC000"/>
    <a:srgbClr val="B83D00"/>
    <a:srgbClr val="0000FF"/>
    <a:srgbClr val="EBEBFF"/>
    <a:srgbClr val="CB4A00"/>
    <a:srgbClr val="F1B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3" autoAdjust="0"/>
    <p:restoredTop sz="88783" autoAdjust="0"/>
  </p:normalViewPr>
  <p:slideViewPr>
    <p:cSldViewPr snapToGrid="0">
      <p:cViewPr>
        <p:scale>
          <a:sx n="66" d="100"/>
          <a:sy n="66" d="100"/>
        </p:scale>
        <p:origin x="4386" y="9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17" d="100"/>
          <a:sy n="117" d="100"/>
        </p:scale>
        <p:origin x="50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DD5BEB4-D962-56C9-211E-8F977B7348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BF1E71-F862-D7FB-63F1-783761B551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D1F44-2F5C-4C8C-B591-4C0F77A51F00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AF0262-426B-4025-6FD0-C122CB6575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2E99CD-6F65-B161-1963-D8D55E994E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1F81D-CF23-4F78-A62D-F1D574FB80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28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19160-6CF6-4557-BDC1-99CA094415F4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A1EB3-01E8-40B4-83F7-063188614C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454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94290-C229-A357-25A8-1479C750A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B4A4531-670C-60B9-FF69-9CEB99BD5E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76F086F-2F41-790E-D0E6-D0C6FF40A0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0696EC-650D-AE13-A9AD-46CD1CA913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3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97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02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217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구현 도구 준비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12329" y="-116228"/>
            <a:ext cx="6882658" cy="10133178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85989" tIns="85989" rIns="85989" bIns="85989" numCol="1" spcCol="38100" rtlCol="0" anchor="ctr">
            <a:noAutofit/>
          </a:bodyPr>
          <a:lstStyle/>
          <a:p>
            <a:pPr algn="ctr" defTabSz="988862" hangingPunct="0"/>
            <a:endParaRPr lang="ko-KR" altLang="en-US" sz="4044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86412" y="0"/>
            <a:ext cx="6692091" cy="726526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601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74066" y="802425"/>
            <a:ext cx="6719468" cy="9111120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60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507849" y="80132"/>
            <a:ext cx="5849217" cy="5429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989" tIns="85989" rIns="85989" bIns="85989" numCol="1" spcCol="38100" rtlCol="0" anchor="ctr">
            <a:spAutoFit/>
          </a:bodyPr>
          <a:lstStyle/>
          <a:p>
            <a:pPr lvl="0" algn="ctr"/>
            <a:r>
              <a:rPr lang="en-US" altLang="ko-KR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2</a:t>
            </a:r>
            <a:r>
              <a:rPr lang="ko-KR" altLang="en-US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일차 활동지 </a:t>
            </a:r>
            <a:r>
              <a:rPr lang="en-US" altLang="ko-KR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en-US" altLang="ko-KR" sz="2400" b="1" kern="1200" dirty="0" err="1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FlowChart</a:t>
            </a:r>
            <a:r>
              <a:rPr lang="en-US" altLang="ko-KR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그리기</a:t>
            </a:r>
          </a:p>
        </p:txBody>
      </p:sp>
    </p:spTree>
    <p:extLst>
      <p:ext uri="{BB962C8B-B14F-4D97-AF65-F5344CB8AC3E}">
        <p14:creationId xmlns:p14="http://schemas.microsoft.com/office/powerpoint/2010/main" val="3791139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작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12329" y="-116228"/>
            <a:ext cx="6882658" cy="10133178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85989" tIns="85989" rIns="85989" bIns="85989" numCol="1" spcCol="38100" rtlCol="0" anchor="ctr">
            <a:noAutofit/>
          </a:bodyPr>
          <a:lstStyle/>
          <a:p>
            <a:pPr algn="ctr" defTabSz="988862" hangingPunct="0"/>
            <a:endParaRPr lang="ko-KR" altLang="en-US" sz="4044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86412" y="75898"/>
            <a:ext cx="6692091" cy="1163087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601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59034" y="1049541"/>
            <a:ext cx="6719468" cy="8243348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601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6530257" y="9422042"/>
            <a:ext cx="340073" cy="370460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85989" tIns="85989" rIns="85989" bIns="85989" numCol="1" spcCol="38100" rtlCol="0" anchor="ctr">
            <a:noAutofit/>
          </a:bodyPr>
          <a:lstStyle/>
          <a:p>
            <a:pPr algn="ctr" defTabSz="988862" hangingPunct="0"/>
            <a:endParaRPr lang="ko-KR" altLang="en-US" sz="4044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194701" y="186417"/>
            <a:ext cx="4422720" cy="7960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989" tIns="85989" rIns="85989" bIns="85989" numCol="1" spcCol="38100" rtlCol="0" anchor="ctr">
            <a:spAutoFit/>
          </a:bodyPr>
          <a:lstStyle/>
          <a:p>
            <a:pPr lvl="0" algn="l"/>
            <a:r>
              <a:rPr lang="ko-KR" altLang="en-US" sz="4044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시작하기 전에</a:t>
            </a:r>
            <a:r>
              <a:rPr lang="en-US" altLang="ko-KR" sz="4044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...</a:t>
            </a:r>
            <a:endParaRPr lang="ko-Kore-KR" altLang="en-US" sz="4044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 userDrawn="1"/>
        </p:nvSpPr>
        <p:spPr>
          <a:xfrm>
            <a:off x="6534845" y="9343572"/>
            <a:ext cx="392650" cy="527403"/>
          </a:xfrm>
          <a:prstGeom prst="rect">
            <a:avLst/>
          </a:prstGeom>
        </p:spPr>
        <p:txBody>
          <a:bodyPr vert="horz" lIns="132080" tIns="66041" rIns="132080" bIns="66041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589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589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5626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494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916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12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030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329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615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136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209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A85BD-BB8B-4D47-967A-9B0949E643E6}" type="datetimeFigureOut">
              <a:rPr lang="ko-KR" altLang="en-US" smtClean="0"/>
              <a:t>2025-06-03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44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70" r:id="rId13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EC42A-BB95-300E-CDB7-E806D28B1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071E4C0C-34C7-409F-C1FB-28BD20605209}"/>
              </a:ext>
            </a:extLst>
          </p:cNvPr>
          <p:cNvSpPr/>
          <p:nvPr/>
        </p:nvSpPr>
        <p:spPr>
          <a:xfrm>
            <a:off x="2140633" y="1580464"/>
            <a:ext cx="2608263" cy="45232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주문 방식 선택</a:t>
            </a:r>
            <a:r>
              <a:rPr lang="en-US" altLang="ko-KR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100" b="1" dirty="0" err="1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배리어프리</a:t>
            </a:r>
            <a:r>
              <a:rPr lang="ko-KR" altLang="en-US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 </a:t>
            </a:r>
            <a:r>
              <a:rPr lang="ko-KR" altLang="en-US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일반</a:t>
            </a:r>
            <a:r>
              <a:rPr lang="en-US" altLang="ko-KR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sz="1100" b="1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F332AD8C-35C8-3C82-2F6C-A86504E0F6A4}"/>
              </a:ext>
            </a:extLst>
          </p:cNvPr>
          <p:cNvCxnSpPr>
            <a:cxnSpLocks/>
          </p:cNvCxnSpPr>
          <p:nvPr/>
        </p:nvCxnSpPr>
        <p:spPr>
          <a:xfrm>
            <a:off x="3444765" y="2032785"/>
            <a:ext cx="0" cy="206382"/>
          </a:xfrm>
          <a:prstGeom prst="straightConnector1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순서도: 판단 28">
            <a:extLst>
              <a:ext uri="{FF2B5EF4-FFF2-40B4-BE49-F238E27FC236}">
                <a16:creationId xmlns:a16="http://schemas.microsoft.com/office/drawing/2014/main" id="{B9407351-7E88-4BA5-BDDA-B6ABC42EB76E}"/>
              </a:ext>
            </a:extLst>
          </p:cNvPr>
          <p:cNvSpPr/>
          <p:nvPr/>
        </p:nvSpPr>
        <p:spPr>
          <a:xfrm>
            <a:off x="2570356" y="2239166"/>
            <a:ext cx="1742486" cy="395592"/>
          </a:xfrm>
          <a:prstGeom prst="flowChartDecision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배리어프리</a:t>
            </a:r>
            <a:r>
              <a:rPr lang="en-US" altLang="ko-KR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  <a:endParaRPr lang="ko-KR" altLang="en-US" sz="1100" b="1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17F347C-5528-88F1-18EA-F434F4C06A28}"/>
              </a:ext>
            </a:extLst>
          </p:cNvPr>
          <p:cNvGrpSpPr/>
          <p:nvPr/>
        </p:nvGrpSpPr>
        <p:grpSpPr>
          <a:xfrm>
            <a:off x="2381536" y="2436962"/>
            <a:ext cx="2120124" cy="294158"/>
            <a:chOff x="2381536" y="2436961"/>
            <a:chExt cx="2120124" cy="419649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FFB431E6-CCE0-AFF2-BB7C-D0718DFA8456}"/>
                </a:ext>
              </a:extLst>
            </p:cNvPr>
            <p:cNvGrpSpPr/>
            <p:nvPr/>
          </p:nvGrpSpPr>
          <p:grpSpPr>
            <a:xfrm>
              <a:off x="2381536" y="2436961"/>
              <a:ext cx="167436" cy="419649"/>
              <a:chOff x="4830394" y="4080153"/>
              <a:chExt cx="165469" cy="467594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0DEF318D-F10E-FA2F-3E55-4B7D6ED04F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42300" y="4080153"/>
                <a:ext cx="0" cy="467594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562CC6A5-7E35-2D59-1883-70E8975858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394" y="4082534"/>
                <a:ext cx="165469" cy="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B312FB7A-3245-D6B2-37BC-6292D91AFAC5}"/>
                </a:ext>
              </a:extLst>
            </p:cNvPr>
            <p:cNvGrpSpPr/>
            <p:nvPr/>
          </p:nvGrpSpPr>
          <p:grpSpPr>
            <a:xfrm flipH="1">
              <a:off x="4334224" y="2436961"/>
              <a:ext cx="167436" cy="419649"/>
              <a:chOff x="4830394" y="4080153"/>
              <a:chExt cx="165469" cy="467594"/>
            </a:xfrm>
          </p:grpSpPr>
          <p:cxnSp>
            <p:nvCxnSpPr>
              <p:cNvPr id="39" name="직선 화살표 연결선 38">
                <a:extLst>
                  <a:ext uri="{FF2B5EF4-FFF2-40B4-BE49-F238E27FC236}">
                    <a16:creationId xmlns:a16="http://schemas.microsoft.com/office/drawing/2014/main" id="{F42342F1-111A-0360-CE4A-E50E8E2E35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42300" y="4080153"/>
                <a:ext cx="0" cy="467594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E5B1B3F7-F738-CFBB-3284-475C843860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394" y="4082534"/>
                <a:ext cx="165469" cy="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2E2829CB-9252-9B2B-5F98-34C5F8472E30}"/>
              </a:ext>
            </a:extLst>
          </p:cNvPr>
          <p:cNvSpPr txBox="1"/>
          <p:nvPr/>
        </p:nvSpPr>
        <p:spPr>
          <a:xfrm>
            <a:off x="1937888" y="2157325"/>
            <a:ext cx="810293" cy="232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60388" latinLnBrk="0">
              <a:defRPr/>
            </a:pPr>
            <a:r>
              <a:rPr lang="en-US" altLang="ko-KR" sz="1100" b="1" kern="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rPr>
              <a:t>yes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1C7073D-8CFE-7C61-731E-31E8C5D22381}"/>
              </a:ext>
            </a:extLst>
          </p:cNvPr>
          <p:cNvSpPr txBox="1"/>
          <p:nvPr/>
        </p:nvSpPr>
        <p:spPr>
          <a:xfrm>
            <a:off x="4199134" y="2197682"/>
            <a:ext cx="810293" cy="232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60388" latinLnBrk="0">
              <a:defRPr/>
            </a:pPr>
            <a:r>
              <a:rPr lang="en-US" altLang="ko-KR" sz="1100" b="1" kern="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rPr>
              <a:t>no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C8631DEB-E076-C882-9304-DDAC0FD02CD2}"/>
              </a:ext>
            </a:extLst>
          </p:cNvPr>
          <p:cNvSpPr/>
          <p:nvPr/>
        </p:nvSpPr>
        <p:spPr>
          <a:xfrm>
            <a:off x="1645388" y="2731120"/>
            <a:ext cx="1472297" cy="339837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음성인식 모드 작동</a:t>
            </a:r>
            <a:endParaRPr lang="ko-KR" altLang="en-US" sz="1100" b="1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48851FBD-5DAE-DFE9-6B75-E96368C738C9}"/>
              </a:ext>
            </a:extLst>
          </p:cNvPr>
          <p:cNvSpPr/>
          <p:nvPr/>
        </p:nvSpPr>
        <p:spPr>
          <a:xfrm>
            <a:off x="3740315" y="2731120"/>
            <a:ext cx="1472297" cy="339837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일반 모드 작동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C8ADE5-348D-57F0-0E7C-F8580E2CD3BE}"/>
              </a:ext>
            </a:extLst>
          </p:cNvPr>
          <p:cNvSpPr txBox="1"/>
          <p:nvPr/>
        </p:nvSpPr>
        <p:spPr>
          <a:xfrm>
            <a:off x="1937888" y="878183"/>
            <a:ext cx="4767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팀명</a:t>
            </a:r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_______________________</a:t>
            </a:r>
          </a:p>
          <a:p>
            <a:pPr algn="r"/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조원 </a:t>
            </a: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_______________________</a:t>
            </a:r>
            <a:endParaRPr lang="ko-KR" altLang="en-US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9FCF8D2-43A1-6794-ABF5-585FE8999ECD}"/>
              </a:ext>
            </a:extLst>
          </p:cNvPr>
          <p:cNvGrpSpPr/>
          <p:nvPr/>
        </p:nvGrpSpPr>
        <p:grpSpPr>
          <a:xfrm>
            <a:off x="2381536" y="3070957"/>
            <a:ext cx="2120124" cy="286434"/>
            <a:chOff x="2381536" y="3190190"/>
            <a:chExt cx="2120124" cy="551392"/>
          </a:xfrm>
        </p:grpSpPr>
        <p:cxnSp>
          <p:nvCxnSpPr>
            <p:cNvPr id="5" name="직선 화살표 연결선 4">
              <a:extLst>
                <a:ext uri="{FF2B5EF4-FFF2-40B4-BE49-F238E27FC236}">
                  <a16:creationId xmlns:a16="http://schemas.microsoft.com/office/drawing/2014/main" id="{59D0A4F6-04F2-DA80-6F3A-74CB02615EB1}"/>
                </a:ext>
              </a:extLst>
            </p:cNvPr>
            <p:cNvCxnSpPr>
              <a:cxnSpLocks/>
            </p:cNvCxnSpPr>
            <p:nvPr/>
          </p:nvCxnSpPr>
          <p:spPr>
            <a:xfrm>
              <a:off x="3429000" y="3397848"/>
              <a:ext cx="0" cy="343734"/>
            </a:xfrm>
            <a:prstGeom prst="straightConnector1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E1BCD469-A171-2CF4-F172-53D41EA5F3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81536" y="3397847"/>
              <a:ext cx="2120124" cy="0"/>
            </a:xfrm>
            <a:prstGeom prst="straightConnector1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A258DF5-273A-F599-AEEE-71F16440EA37}"/>
                </a:ext>
              </a:extLst>
            </p:cNvPr>
            <p:cNvGrpSpPr/>
            <p:nvPr/>
          </p:nvGrpSpPr>
          <p:grpSpPr>
            <a:xfrm>
              <a:off x="2382633" y="3190190"/>
              <a:ext cx="2119027" cy="207657"/>
              <a:chOff x="2382633" y="3190190"/>
              <a:chExt cx="2119027" cy="419650"/>
            </a:xfrm>
          </p:grpSpPr>
          <p:cxnSp>
            <p:nvCxnSpPr>
              <p:cNvPr id="8" name="직선 화살표 연결선 7">
                <a:extLst>
                  <a:ext uri="{FF2B5EF4-FFF2-40B4-BE49-F238E27FC236}">
                    <a16:creationId xmlns:a16="http://schemas.microsoft.com/office/drawing/2014/main" id="{12691C32-A642-32FC-305F-D5595C6289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01660" y="3190190"/>
                <a:ext cx="0" cy="41965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화살표 연결선 11">
                <a:extLst>
                  <a:ext uri="{FF2B5EF4-FFF2-40B4-BE49-F238E27FC236}">
                    <a16:creationId xmlns:a16="http://schemas.microsoft.com/office/drawing/2014/main" id="{F28AAF54-16D3-225D-D7E4-4ADAA5D577B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82633" y="3190190"/>
                <a:ext cx="0" cy="41965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64908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4846</TotalTime>
  <Words>25</Words>
  <Application>Microsoft Office PowerPoint</Application>
  <PresentationFormat>A4 용지(210x297mm)</PresentationFormat>
  <Paragraphs>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9" baseType="lpstr">
      <vt:lpstr>Constantia</vt:lpstr>
      <vt:lpstr>Calibri</vt:lpstr>
      <vt:lpstr>배달의민족 도현</vt:lpstr>
      <vt:lpstr>Calibri Light</vt:lpstr>
      <vt:lpstr>나눔스퀘어_ac</vt:lpstr>
      <vt:lpstr>맑은 고딕</vt:lpstr>
      <vt:lpstr>Arial</vt:lpstr>
      <vt:lpstr>Office 2013 - 2022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김희수</dc:creator>
  <cp:lastModifiedBy>도현 김</cp:lastModifiedBy>
  <cp:revision>205</cp:revision>
  <dcterms:created xsi:type="dcterms:W3CDTF">2023-07-18T04:23:36Z</dcterms:created>
  <dcterms:modified xsi:type="dcterms:W3CDTF">2025-06-03T11:06:58Z</dcterms:modified>
</cp:coreProperties>
</file>

<file path=docProps/thumbnail.jpeg>
</file>